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56" r:id="rId2"/>
    <p:sldId id="270" r:id="rId3"/>
    <p:sldId id="257" r:id="rId4"/>
    <p:sldId id="258" r:id="rId5"/>
    <p:sldId id="269" r:id="rId6"/>
    <p:sldId id="268" r:id="rId7"/>
    <p:sldId id="266" r:id="rId8"/>
    <p:sldId id="271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58" d="100"/>
          <a:sy n="58" d="100"/>
        </p:scale>
        <p:origin x="-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 in Tracking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package" Target="../embeddings/Microsoft_Excel_Worksheet3.xlsx"/><Relationship Id="rId7" Type="http://schemas.openxmlformats.org/officeDocument/2006/relationships/package" Target="../embeddings/Microsoft_Excel_Macro-Enabled_Worksheet5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package" Target="../embeddings/Microsoft_Excel_Macro-Enabled_Worksheet4.xlsm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</a:t>
            </a:r>
            <a:r>
              <a:rPr lang="en-US" dirty="0" smtClean="0"/>
              <a:t>Data 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1981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91162"/>
              </p:ext>
            </p:extLst>
          </p:nvPr>
        </p:nvGraphicFramePr>
        <p:xfrm>
          <a:off x="5562600" y="2971800"/>
          <a:ext cx="122872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5" imgW="1228641" imgH="2676431" progId="Excel.Sheet.12">
                  <p:embed/>
                </p:oleObj>
              </mc:Choice>
              <mc:Fallback>
                <p:oleObj name="Worksheet" r:id="rId5" imgW="1228641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2600" y="2971800"/>
                        <a:ext cx="1228725" cy="267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 a single FileMaker export, performs some data manipulation and analysis in R, and provides information on Failures, </a:t>
            </a:r>
            <a:r>
              <a:rPr lang="en-US" dirty="0" smtClean="0"/>
              <a:t>as Excel Files.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</a:t>
                      </a:r>
                      <a:r>
                        <a:rPr lang="en-US" sz="1400" dirty="0" smtClean="0"/>
                        <a:t>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  <a:endParaRPr lang="en-US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  <a:endParaRPr lang="en-US" sz="1400" baseline="0" dirty="0" smtClean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</a:t>
                      </a:r>
                      <a:r>
                        <a:rPr lang="en-US" sz="1400" dirty="0" smtClean="0"/>
                        <a:t>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</a:t>
                      </a:r>
                      <a:r>
                        <a:rPr lang="en-US" sz="1400" dirty="0" smtClean="0"/>
                        <a:t>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</a:t>
                      </a:r>
                      <a:r>
                        <a:rPr lang="en-US" sz="1400" dirty="0" smtClean="0"/>
                        <a:t>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</a:t>
            </a:r>
            <a:r>
              <a:rPr lang="en-US" sz="3600" dirty="0" smtClean="0"/>
              <a:t>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852"/>
            <a:ext cx="4010585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</a:t>
            </a:r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</a:t>
            </a:r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</a:t>
            </a:r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  <a:endParaRPr lang="en-US" sz="1400" dirty="0" smtClean="0"/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  <a:endParaRPr lang="en-US" sz="1400" dirty="0" smtClean="0"/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  <a:endParaRPr lang="en-US" sz="1000" dirty="0" smtClean="0"/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786777"/>
              </p:ext>
            </p:extLst>
          </p:nvPr>
        </p:nvGraphicFramePr>
        <p:xfrm>
          <a:off x="1219200" y="1905000"/>
          <a:ext cx="2078037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1228641" imgH="2676431" progId="Excel.Sheet.12">
                  <p:embed/>
                </p:oleObj>
              </mc:Choice>
              <mc:Fallback>
                <p:oleObj name="Worksheet" r:id="rId3" imgW="1228641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00" y="1905000"/>
                        <a:ext cx="2078037" cy="452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374708"/>
              </p:ext>
            </p:extLst>
          </p:nvPr>
        </p:nvGraphicFramePr>
        <p:xfrm>
          <a:off x="4665662" y="2057400"/>
          <a:ext cx="12604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Macro-Enabled Worksheet" r:id="rId5" imgW="3667041" imgH="11820499" progId="Excel.SheetMacroEnabled.12">
                  <p:embed/>
                </p:oleObj>
              </mc:Choice>
              <mc:Fallback>
                <p:oleObj name="Macro-Enabled Worksheet" r:id="rId5" imgW="3667041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5662" y="2057400"/>
                        <a:ext cx="12604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67266"/>
              </p:ext>
            </p:extLst>
          </p:nvPr>
        </p:nvGraphicFramePr>
        <p:xfrm>
          <a:off x="6705600" y="2057400"/>
          <a:ext cx="12604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Macro-Enabled Worksheet" r:id="rId7" imgW="3667041" imgH="11820499" progId="Excel.SheetMacroEnabled.12">
                  <p:embed/>
                </p:oleObj>
              </mc:Choice>
              <mc:Fallback>
                <p:oleObj name="Macro-Enabled Worksheet" r:id="rId7" imgW="3667041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5600" y="2057400"/>
                        <a:ext cx="12604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21919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219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May take some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</a:t>
            </a:r>
            <a:r>
              <a:rPr lang="en-US" dirty="0" smtClean="0"/>
              <a:t>notes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08408"/>
              </p:ext>
            </p:extLst>
          </p:nvPr>
        </p:nvGraphicFramePr>
        <p:xfrm>
          <a:off x="1219200" y="4724400"/>
          <a:ext cx="6858000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00"/>
                <a:gridCol w="1714500"/>
                <a:gridCol w="1714500"/>
                <a:gridCol w="17145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Search 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Export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Script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time</a:t>
                      </a:r>
                      <a:endParaRPr lang="en-US" dirty="0"/>
                    </a:p>
                  </a:txBody>
                  <a:tcPr/>
                </a:tc>
              </a:tr>
              <a:tr h="361635">
                <a:tc>
                  <a:txBody>
                    <a:bodyPr/>
                    <a:lstStyle/>
                    <a:p>
                      <a:r>
                        <a:rPr lang="en-US" dirty="0" smtClean="0"/>
                        <a:t>1 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~8 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8min 5</a:t>
                      </a:r>
                      <a:r>
                        <a:rPr lang="en-US" baseline="0" dirty="0" smtClean="0"/>
                        <a:t> sec</a:t>
                      </a:r>
                    </a:p>
                  </a:txBody>
                  <a:tcPr/>
                </a:tc>
              </a:tr>
              <a:tr h="361635">
                <a:tc>
                  <a:txBody>
                    <a:bodyPr/>
                    <a:lstStyle/>
                    <a:p>
                      <a:r>
                        <a:rPr lang="en-US" dirty="0" smtClean="0"/>
                        <a:t>1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 sec</a:t>
                      </a:r>
                      <a:endParaRPr lang="en-US" dirty="0"/>
                    </a:p>
                  </a:txBody>
                  <a:tcPr/>
                </a:tc>
              </a:tr>
              <a:tr h="361635">
                <a:tc>
                  <a:txBody>
                    <a:bodyPr/>
                    <a:lstStyle/>
                    <a:p>
                      <a:r>
                        <a:rPr lang="en-US" dirty="0" smtClean="0"/>
                        <a:t>1 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sec</a:t>
                      </a:r>
                      <a:endParaRPr lang="en-US" dirty="0"/>
                    </a:p>
                  </a:txBody>
                  <a:tcPr/>
                </a:tc>
              </a:tr>
              <a:tr h="361635">
                <a:tc>
                  <a:txBody>
                    <a:bodyPr/>
                    <a:lstStyle/>
                    <a:p>
                      <a:r>
                        <a:rPr lang="en-US" dirty="0" smtClean="0"/>
                        <a:t>1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</TotalTime>
  <Words>609</Words>
  <Application>Microsoft Office PowerPoint</Application>
  <PresentationFormat>On-screen Show (4:3)</PresentationFormat>
  <Paragraphs>214</Paragraphs>
  <Slides>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Office Theme</vt:lpstr>
      <vt:lpstr>Microsoft Excel Worksheet</vt:lpstr>
      <vt:lpstr>Microsoft Excel Macro-Enabled Worksheet</vt:lpstr>
      <vt:lpstr>Failure Data Script</vt:lpstr>
      <vt:lpstr>Quick Comparison</vt:lpstr>
      <vt:lpstr>Script Overview</vt:lpstr>
      <vt:lpstr>Filemaker Search/Export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30</cp:revision>
  <dcterms:created xsi:type="dcterms:W3CDTF">2015-03-03T21:17:47Z</dcterms:created>
  <dcterms:modified xsi:type="dcterms:W3CDTF">2015-03-11T01:18:12Z</dcterms:modified>
</cp:coreProperties>
</file>